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59" r:id="rId4"/>
    <p:sldId id="260" r:id="rId5"/>
  </p:sldIdLst>
  <p:sldSz cx="9144000" cy="5486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97890"/>
            <a:ext cx="6858000" cy="191008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881630"/>
            <a:ext cx="6858000" cy="132461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99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31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92100"/>
            <a:ext cx="1971675" cy="46494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92100"/>
            <a:ext cx="5800725" cy="464947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29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186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67791"/>
            <a:ext cx="7886700" cy="228219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671571"/>
            <a:ext cx="7886700" cy="120015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26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460500"/>
            <a:ext cx="3886200" cy="34810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460500"/>
            <a:ext cx="3886200" cy="34810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233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92101"/>
            <a:ext cx="7886700" cy="106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344930"/>
            <a:ext cx="3868340" cy="65913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04060"/>
            <a:ext cx="3868340" cy="2947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344930"/>
            <a:ext cx="3887391" cy="65913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04060"/>
            <a:ext cx="3887391" cy="294767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08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781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141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760"/>
            <a:ext cx="2949178" cy="12801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89940"/>
            <a:ext cx="4629150" cy="38989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45920"/>
            <a:ext cx="2949178" cy="30492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289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760"/>
            <a:ext cx="2949178" cy="12801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89940"/>
            <a:ext cx="4629150" cy="389890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45920"/>
            <a:ext cx="2949178" cy="30492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54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92101"/>
            <a:ext cx="788670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460500"/>
            <a:ext cx="788670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085080"/>
            <a:ext cx="20574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3C76B-E634-4B22-B8A9-DC7408D06A47}" type="datetimeFigureOut">
              <a:rPr lang="en-US" smtClean="0"/>
              <a:t>9/17/18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085080"/>
            <a:ext cx="30861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085080"/>
            <a:ext cx="20574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B8C5A1-E23A-4644-87D2-661066DDD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06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152333" y="3413896"/>
            <a:ext cx="6499227" cy="1015199"/>
            <a:chOff x="2152333" y="3413896"/>
            <a:chExt cx="6499227" cy="101519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16" t="85381" r="81354"/>
            <a:stretch/>
          </p:blipFill>
          <p:spPr>
            <a:xfrm>
              <a:off x="2152333" y="3413896"/>
              <a:ext cx="656342" cy="9144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09" t="89611" r="31337" b="1655"/>
            <a:stretch/>
          </p:blipFill>
          <p:spPr>
            <a:xfrm>
              <a:off x="4949008" y="3677054"/>
              <a:ext cx="757699" cy="54329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6983367" y="3737824"/>
              <a:ext cx="678132" cy="69127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3130549" y="3857031"/>
              <a:ext cx="699937" cy="35848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4111347" y="3861857"/>
              <a:ext cx="699937" cy="35848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5991695" y="3871096"/>
              <a:ext cx="699937" cy="35848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7973428" y="3538314"/>
              <a:ext cx="678132" cy="691271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409990" y="4529393"/>
            <a:ext cx="1436612" cy="7848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sz="900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Landing method:</a:t>
            </a:r>
          </a:p>
          <a:p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prop. method:</a:t>
            </a:r>
          </a:p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Portion </a:t>
            </a:r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recov’d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</a:t>
            </a:r>
          </a:p>
          <a:p>
            <a:endParaRPr lang="en-US" sz="900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4408" y="4267685"/>
            <a:ext cx="1015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Expendable</a:t>
            </a:r>
          </a:p>
        </p:txBody>
      </p:sp>
    </p:spTree>
    <p:extLst>
      <p:ext uri="{BB962C8B-B14F-4D97-AF65-F5344CB8AC3E}">
        <p14:creationId xmlns:p14="http://schemas.microsoft.com/office/powerpoint/2010/main" val="1054417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grpSp>
        <p:nvGrpSpPr>
          <p:cNvPr id="3" name="Group 2"/>
          <p:cNvGrpSpPr/>
          <p:nvPr/>
        </p:nvGrpSpPr>
        <p:grpSpPr>
          <a:xfrm>
            <a:off x="2152333" y="3413896"/>
            <a:ext cx="6499227" cy="1015199"/>
            <a:chOff x="2152333" y="3413896"/>
            <a:chExt cx="6499227" cy="101519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16" t="85381" r="81354"/>
            <a:stretch/>
          </p:blipFill>
          <p:spPr>
            <a:xfrm>
              <a:off x="2152333" y="3413896"/>
              <a:ext cx="656342" cy="9144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09" t="89611" r="31337" b="1655"/>
            <a:stretch/>
          </p:blipFill>
          <p:spPr>
            <a:xfrm>
              <a:off x="4949008" y="3677054"/>
              <a:ext cx="757699" cy="54329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6983367" y="3737824"/>
              <a:ext cx="678132" cy="69127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3130549" y="3857031"/>
              <a:ext cx="699937" cy="35848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4111347" y="3861857"/>
              <a:ext cx="699937" cy="358489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5991695" y="3871096"/>
              <a:ext cx="699937" cy="358489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7973428" y="3538314"/>
              <a:ext cx="678132" cy="691271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/>
        </p:nvSpPr>
        <p:spPr>
          <a:xfrm>
            <a:off x="409990" y="4529393"/>
            <a:ext cx="1436612" cy="7848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sz="900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Landing method:</a:t>
            </a:r>
          </a:p>
          <a:p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. prop. method:</a:t>
            </a:r>
          </a:p>
          <a:p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Portion </a:t>
            </a:r>
            <a:r>
              <a:rPr lang="en-US" sz="900" dirty="0" err="1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recov’d</a:t>
            </a:r>
            <a:r>
              <a:rPr lang="en-US" sz="9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:</a:t>
            </a:r>
          </a:p>
          <a:p>
            <a:endParaRPr lang="en-US" sz="900" dirty="0">
              <a:latin typeface="DejaVu Sans" panose="020B0603030804020204" pitchFamily="34" charset="0"/>
              <a:ea typeface="DejaVu Sans" panose="020B0603030804020204" pitchFamily="34" charset="0"/>
              <a:cs typeface="DejaVu Sans" panose="020B0603030804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4408" y="4267685"/>
            <a:ext cx="10150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Expendable</a:t>
            </a:r>
          </a:p>
        </p:txBody>
      </p:sp>
    </p:spTree>
    <p:extLst>
      <p:ext uri="{BB962C8B-B14F-4D97-AF65-F5344CB8AC3E}">
        <p14:creationId xmlns:p14="http://schemas.microsoft.com/office/powerpoint/2010/main" val="25407432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09A4E4-6281-6C4B-BD89-81A92D3AA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FE9999B-8646-4940-97F9-76F5F4DBA00F}"/>
              </a:ext>
            </a:extLst>
          </p:cNvPr>
          <p:cNvGrpSpPr/>
          <p:nvPr/>
        </p:nvGrpSpPr>
        <p:grpSpPr>
          <a:xfrm>
            <a:off x="1829603" y="3897990"/>
            <a:ext cx="6499227" cy="898127"/>
            <a:chOff x="2152333" y="3413896"/>
            <a:chExt cx="6499227" cy="101519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AA3FA43-1322-CD4C-A206-78D2411C91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16" t="85381" r="81354"/>
            <a:stretch/>
          </p:blipFill>
          <p:spPr>
            <a:xfrm>
              <a:off x="2152333" y="3413896"/>
              <a:ext cx="656342" cy="9144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02ED2A4-DE2E-0848-8CAC-436E1ABEAD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09" t="89611" r="31337" b="1655"/>
            <a:stretch/>
          </p:blipFill>
          <p:spPr>
            <a:xfrm>
              <a:off x="4949008" y="3677054"/>
              <a:ext cx="757699" cy="54329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44E7FB4-993A-C444-B85D-367134F662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6983367" y="3737824"/>
              <a:ext cx="678132" cy="69127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D2A53E7-3A01-2F4B-B5AF-5976A4B204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3130549" y="3857031"/>
              <a:ext cx="699937" cy="35848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0BA7677-489B-D447-9041-460038A3EB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4111347" y="3861857"/>
              <a:ext cx="699937" cy="35848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32FEC17-AF10-A341-99A5-CD26031040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5991695" y="3871096"/>
              <a:ext cx="699937" cy="35848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81FD35D-A497-2041-AE51-7B83CBF136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7973428" y="3538314"/>
              <a:ext cx="678132" cy="6912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8660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7B816E6-968D-C14A-A617-63AF3E12A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B2744BB-3005-E94F-ABCF-711BDD7FFECA}"/>
              </a:ext>
            </a:extLst>
          </p:cNvPr>
          <p:cNvGrpSpPr/>
          <p:nvPr/>
        </p:nvGrpSpPr>
        <p:grpSpPr>
          <a:xfrm>
            <a:off x="1811674" y="3781449"/>
            <a:ext cx="6499227" cy="1015199"/>
            <a:chOff x="2152333" y="3413896"/>
            <a:chExt cx="6499227" cy="101519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11319DF-387E-F54F-A6BA-645C1B6976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516" t="85381" r="81354"/>
            <a:stretch/>
          </p:blipFill>
          <p:spPr>
            <a:xfrm>
              <a:off x="2152333" y="3413896"/>
              <a:ext cx="656342" cy="9144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0534766-2048-9547-828D-D7A8042165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709" t="89611" r="31337" b="1655"/>
            <a:stretch/>
          </p:blipFill>
          <p:spPr>
            <a:xfrm>
              <a:off x="4949008" y="3677054"/>
              <a:ext cx="757699" cy="543291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8A44EF0-77E3-664C-881D-AD2297ABF6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6983367" y="3737824"/>
              <a:ext cx="678132" cy="69127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DB4C7B2-B7B2-2E43-8C88-06FE96A164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3130549" y="3857031"/>
              <a:ext cx="699937" cy="35848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3AB1FBA-413D-B04B-9AD9-F34DC072DE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4111347" y="3861857"/>
              <a:ext cx="699937" cy="35848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63D0EA4-9AB1-824C-8D09-01B8D59FBF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2604" t="92284" r="1611" b="1655"/>
            <a:stretch/>
          </p:blipFill>
          <p:spPr>
            <a:xfrm>
              <a:off x="5991695" y="3871096"/>
              <a:ext cx="699937" cy="358489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8C08BBC-6EB5-1E4D-B994-CABD2DC6CA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9674" t="56699" r="24464" b="31075"/>
            <a:stretch/>
          </p:blipFill>
          <p:spPr>
            <a:xfrm>
              <a:off x="7973428" y="3538314"/>
              <a:ext cx="678132" cy="6912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84144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</TotalTime>
  <Words>26</Words>
  <Application>Microsoft Macintosh PowerPoint</Application>
  <PresentationFormat>Custom</PresentationFormat>
  <Paragraphs>10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DejaVu Sans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Microsoft Office User</cp:lastModifiedBy>
  <cp:revision>4</cp:revision>
  <dcterms:created xsi:type="dcterms:W3CDTF">2018-09-17T07:44:41Z</dcterms:created>
  <dcterms:modified xsi:type="dcterms:W3CDTF">2018-09-17T19:41:42Z</dcterms:modified>
</cp:coreProperties>
</file>

<file path=docProps/thumbnail.jpeg>
</file>